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7" r:id="rId3"/>
    <p:sldId id="265" r:id="rId4"/>
    <p:sldId id="259" r:id="rId5"/>
    <p:sldId id="256" r:id="rId6"/>
    <p:sldId id="263" r:id="rId7"/>
    <p:sldId id="268" r:id="rId8"/>
    <p:sldId id="264" r:id="rId9"/>
    <p:sldId id="257" r:id="rId10"/>
    <p:sldId id="258" r:id="rId11"/>
    <p:sldId id="261" r:id="rId12"/>
    <p:sldId id="262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48" dt="2024-03-24T02:13:17.88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6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3-24T02:13:20.411" v="766" actId="1076"/>
      <pc:docMkLst>
        <pc:docMk/>
      </pc:docMkLst>
      <pc:sldChg chg="modSp mod">
        <pc:chgData name="ZHANG Xiangyu" userId="0af619d5-14b7-43d3-95bc-94ad39c803d6" providerId="ADAL" clId="{1DC4A7AB-8307-463F-B68B-CDC3B517A939}" dt="2024-02-29T08:31:52.896" v="16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2-29T08:31:52.896" v="16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24T02:13:20.411" v="766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3-13T05:02:20.897" v="443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3-13T05:02:20.897" v="443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mod">
          <ac:chgData name="ZHANG Xiangyu" userId="0af619d5-14b7-43d3-95bc-94ad39c803d6" providerId="ADAL" clId="{1DC4A7AB-8307-463F-B68B-CDC3B517A939}" dt="2024-03-24T02:13:11.328" v="764" actId="164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3-24T02:13:11.328" v="764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mod modCrop">
          <ac:chgData name="ZHANG Xiangyu" userId="0af619d5-14b7-43d3-95bc-94ad39c803d6" providerId="ADAL" clId="{1DC4A7AB-8307-463F-B68B-CDC3B517A939}" dt="2024-03-24T02:13:11.328" v="764" actId="164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mod">
          <ac:chgData name="ZHANG Xiangyu" userId="0af619d5-14b7-43d3-95bc-94ad39c803d6" providerId="ADAL" clId="{1DC4A7AB-8307-463F-B68B-CDC3B517A939}" dt="2024-03-24T02:13:20.411" v="766" actId="1076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6AD8AF8-6FD7-9171-7D93-4B9C85C35301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164C97EB-9FAC-C097-2CBE-9CF1C0418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66" t="34938" r="17242" b="18025"/>
            <a:stretch/>
          </p:blipFill>
          <p:spPr>
            <a:xfrm>
              <a:off x="3001212" y="2763951"/>
              <a:ext cx="1794933" cy="1828529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F8B09DD-E99B-28BE-3E01-E84740CD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43" y="4850596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1126"/>
              </p:ext>
            </p:extLst>
          </p:nvPr>
        </p:nvGraphicFramePr>
        <p:xfrm>
          <a:off x="553967" y="4229974"/>
          <a:ext cx="11084063" cy="4414282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808</Words>
  <Application>Microsoft Office PowerPoint</Application>
  <PresentationFormat>宽屏</PresentationFormat>
  <Paragraphs>273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2024-03-24T02:13:29Z</dcterms:modified>
</cp:coreProperties>
</file>